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51"/>
    <p:restoredTop sz="94754"/>
  </p:normalViewPr>
  <p:slideViewPr>
    <p:cSldViewPr snapToGrid="0" snapToObjects="1">
      <p:cViewPr>
        <p:scale>
          <a:sx n="110" d="100"/>
          <a:sy n="110" d="100"/>
        </p:scale>
        <p:origin x="280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F6E75-D160-9947-A300-74B761268360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E7E2F-A33A-AA44-BB5E-76801EBEE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0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58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63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4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82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67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01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49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0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8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2915" y="1089234"/>
            <a:ext cx="9144000" cy="115824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MS Gothic" charset="-128"/>
                <a:ea typeface="MS Gothic" charset="-128"/>
                <a:cs typeface="MS Gothic" charset="-128"/>
              </a:rPr>
              <a:t>（演題名）</a:t>
            </a:r>
            <a:endParaRPr kumimoji="1" lang="ja-JP" altLang="en-US" sz="54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52915" y="312731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日本脳神経</a:t>
            </a:r>
            <a:r>
              <a:rPr lang="en-US" altLang="ja-JP" sz="4000" dirty="0" smtClean="0">
                <a:latin typeface="MS Gothic" charset="-128"/>
                <a:ea typeface="MS Gothic" charset="-128"/>
                <a:cs typeface="MS Gothic" charset="-128"/>
              </a:rPr>
              <a:t>CI</a:t>
            </a:r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医科大学（施設名）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06582" y="407456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岩手　太郎（氏名）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06582" y="5289909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latin typeface="MS Gothic" charset="-128"/>
                <a:ea typeface="MS Gothic" charset="-128"/>
                <a:cs typeface="MS Gothic" charset="-128"/>
              </a:rPr>
              <a:t>筆頭演者は○○○○（筆頭演者の基幹学会名を記載）の指針・細則に従い</a:t>
            </a:r>
            <a:r>
              <a:rPr lang="en-US" altLang="ja-JP" sz="2000" dirty="0" smtClean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2000" dirty="0" smtClean="0">
                <a:latin typeface="MS Gothic" charset="-128"/>
                <a:ea typeface="MS Gothic" charset="-128"/>
                <a:cs typeface="MS Gothic" charset="-128"/>
              </a:rPr>
              <a:t>自己申告を完了しています。</a:t>
            </a:r>
            <a:endParaRPr lang="en-US" altLang="ja-JP" sz="20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000" dirty="0" smtClean="0">
                <a:latin typeface="MS Gothic" charset="-128"/>
                <a:ea typeface="MS Gothic" charset="-128"/>
                <a:cs typeface="MS Gothic" charset="-128"/>
              </a:rPr>
              <a:t>本演題の発表に際して開示すべき</a:t>
            </a:r>
            <a:r>
              <a:rPr lang="en-US" altLang="ja-JP" sz="2000" dirty="0" smtClean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2000" dirty="0" smtClean="0">
                <a:latin typeface="MS Gothic" charset="-128"/>
                <a:ea typeface="MS Gothic" charset="-128"/>
                <a:cs typeface="MS Gothic" charset="-128"/>
              </a:rPr>
              <a:t>はありません。 　</a:t>
            </a:r>
            <a:endParaRPr lang="ja-JP" altLang="en-US" sz="2000" dirty="0">
              <a:latin typeface="MS Gothic" charset="-128"/>
              <a:ea typeface="MS Gothic" charset="-128"/>
              <a:cs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345560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Gothic</vt:lpstr>
      <vt:lpstr>Yu Gothic</vt:lpstr>
      <vt:lpstr>Yu Gothic Light</vt:lpstr>
      <vt:lpstr>Arial</vt:lpstr>
      <vt:lpstr>ホワイト</vt:lpstr>
      <vt:lpstr>（演題名）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（演題名）</dc:title>
  <dc:creator>及川 智幸</dc:creator>
  <cp:lastModifiedBy>及川 智幸</cp:lastModifiedBy>
  <cp:revision>3</cp:revision>
  <dcterms:created xsi:type="dcterms:W3CDTF">2020-09-30T01:13:33Z</dcterms:created>
  <dcterms:modified xsi:type="dcterms:W3CDTF">2020-09-30T01:29:20Z</dcterms:modified>
</cp:coreProperties>
</file>