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51"/>
    <p:restoredTop sz="94754"/>
  </p:normalViewPr>
  <p:slideViewPr>
    <p:cSldViewPr snapToGrid="0" snapToObjects="1">
      <p:cViewPr>
        <p:scale>
          <a:sx n="110" d="100"/>
          <a:sy n="110" d="100"/>
        </p:scale>
        <p:origin x="280" y="10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4F6E75-D160-9947-A300-74B761268360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0E7E2F-A33A-AA44-BB5E-76801EBEE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010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0587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3;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637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263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544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82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367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7016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493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1409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3;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41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E780-D58D-6B47-B17A-0940E8A40957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360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2E780-D58D-6B47-B17A-0940E8A40957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D80FB-E714-644C-91A7-25165DB2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8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52915" y="1089234"/>
            <a:ext cx="9144000" cy="1158240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>
                <a:latin typeface="MS Gothic" charset="-128"/>
                <a:ea typeface="MS Gothic" charset="-128"/>
                <a:cs typeface="MS Gothic" charset="-128"/>
              </a:rPr>
              <a:t>（演題名）</a:t>
            </a:r>
            <a:endParaRPr kumimoji="1" lang="ja-JP" altLang="en-US" sz="5400" dirty="0">
              <a:latin typeface="MS Gothic" charset="-128"/>
              <a:ea typeface="MS Gothic" charset="-128"/>
              <a:cs typeface="MS Gothic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352915" y="3127318"/>
            <a:ext cx="9144000" cy="8544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 smtClean="0">
                <a:latin typeface="MS Gothic" charset="-128"/>
                <a:ea typeface="MS Gothic" charset="-128"/>
                <a:cs typeface="MS Gothic" charset="-128"/>
              </a:rPr>
              <a:t>日本脳神経</a:t>
            </a:r>
            <a:r>
              <a:rPr lang="en-US" altLang="ja-JP" sz="4000" dirty="0" smtClean="0">
                <a:latin typeface="MS Gothic" charset="-128"/>
                <a:ea typeface="MS Gothic" charset="-128"/>
                <a:cs typeface="MS Gothic" charset="-128"/>
              </a:rPr>
              <a:t>CI</a:t>
            </a:r>
            <a:r>
              <a:rPr lang="ja-JP" altLang="en-US" sz="4000" dirty="0" smtClean="0">
                <a:latin typeface="MS Gothic" charset="-128"/>
                <a:ea typeface="MS Gothic" charset="-128"/>
                <a:cs typeface="MS Gothic" charset="-128"/>
              </a:rPr>
              <a:t>医科大学（施設名）</a:t>
            </a:r>
            <a:endParaRPr lang="ja-JP" altLang="en-US" sz="4000" dirty="0">
              <a:latin typeface="MS Gothic" charset="-128"/>
              <a:ea typeface="MS Gothic" charset="-128"/>
              <a:cs typeface="MS Gothic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506582" y="4074568"/>
            <a:ext cx="9144000" cy="8544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 smtClean="0">
                <a:latin typeface="MS Gothic" charset="-128"/>
                <a:ea typeface="MS Gothic" charset="-128"/>
                <a:cs typeface="MS Gothic" charset="-128"/>
              </a:rPr>
              <a:t>岩手　太郎（氏名）</a:t>
            </a:r>
            <a:endParaRPr lang="ja-JP" altLang="en-US" sz="4000" dirty="0">
              <a:latin typeface="MS Gothic" charset="-128"/>
              <a:ea typeface="MS Gothic" charset="-128"/>
              <a:cs typeface="MS Gothic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506582" y="5289909"/>
            <a:ext cx="9144000" cy="8544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dirty="0" smtClean="0">
                <a:latin typeface="MS Gothic" charset="-128"/>
                <a:ea typeface="MS Gothic" charset="-128"/>
                <a:cs typeface="MS Gothic" charset="-128"/>
              </a:rPr>
              <a:t>筆頭演者は○○○○（筆頭演者の基幹学会名を記載）の指針・細則に従い</a:t>
            </a:r>
            <a:r>
              <a:rPr lang="en-US" altLang="ja-JP" sz="2000" dirty="0" smtClean="0">
                <a:latin typeface="MS Gothic" charset="-128"/>
                <a:ea typeface="MS Gothic" charset="-128"/>
                <a:cs typeface="MS Gothic" charset="-128"/>
              </a:rPr>
              <a:t>COI</a:t>
            </a:r>
            <a:r>
              <a:rPr lang="ja-JP" altLang="en-US" sz="2000" dirty="0" smtClean="0">
                <a:latin typeface="MS Gothic" charset="-128"/>
                <a:ea typeface="MS Gothic" charset="-128"/>
                <a:cs typeface="MS Gothic" charset="-128"/>
              </a:rPr>
              <a:t>自己申告を完了しています。　</a:t>
            </a:r>
            <a:endParaRPr lang="ja-JP" altLang="en-US" sz="2000" dirty="0">
              <a:latin typeface="MS Gothic" charset="-128"/>
              <a:ea typeface="MS Gothic" charset="-128"/>
              <a:cs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7815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06582" y="394753"/>
            <a:ext cx="9144000" cy="1158240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>
                <a:latin typeface="MS Gothic" charset="-128"/>
                <a:ea typeface="MS Gothic" charset="-128"/>
                <a:cs typeface="MS Gothic" charset="-128"/>
              </a:rPr>
              <a:t>筆頭演者の</a:t>
            </a:r>
            <a:r>
              <a:rPr lang="en-US" altLang="ja-JP" sz="5400" dirty="0" smtClean="0">
                <a:latin typeface="MS Gothic" charset="-128"/>
                <a:ea typeface="MS Gothic" charset="-128"/>
                <a:cs typeface="MS Gothic" charset="-128"/>
              </a:rPr>
              <a:t>COI</a:t>
            </a:r>
            <a:r>
              <a:rPr lang="ja-JP" altLang="en-US" sz="5400" dirty="0" smtClean="0">
                <a:latin typeface="MS Gothic" charset="-128"/>
                <a:ea typeface="MS Gothic" charset="-128"/>
                <a:cs typeface="MS Gothic" charset="-128"/>
              </a:rPr>
              <a:t>開示</a:t>
            </a:r>
            <a:endParaRPr kumimoji="1" lang="ja-JP" altLang="en-US" sz="5400" dirty="0">
              <a:latin typeface="MS Gothic" charset="-128"/>
              <a:ea typeface="MS Gothic" charset="-128"/>
              <a:cs typeface="MS Gothic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352915" y="1532056"/>
            <a:ext cx="9144000" cy="85448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 smtClean="0">
                <a:latin typeface="MS Gothic" charset="-128"/>
                <a:ea typeface="MS Gothic" charset="-128"/>
                <a:cs typeface="MS Gothic" charset="-128"/>
              </a:rPr>
              <a:t>本発表に関して開示すべき</a:t>
            </a:r>
            <a:r>
              <a:rPr lang="en-US" altLang="ja-JP" sz="3200" dirty="0" smtClean="0">
                <a:latin typeface="MS Gothic" charset="-128"/>
                <a:ea typeface="MS Gothic" charset="-128"/>
                <a:cs typeface="MS Gothic" charset="-128"/>
              </a:rPr>
              <a:t>COI</a:t>
            </a:r>
            <a:r>
              <a:rPr lang="ja-JP" altLang="en-US" sz="3200" dirty="0" smtClean="0">
                <a:latin typeface="MS Gothic" charset="-128"/>
                <a:ea typeface="MS Gothic" charset="-128"/>
                <a:cs typeface="MS Gothic" charset="-128"/>
              </a:rPr>
              <a:t>は以下のとおりです。</a:t>
            </a:r>
            <a:endParaRPr lang="ja-JP" altLang="en-US" sz="3200" dirty="0">
              <a:latin typeface="MS Gothic" charset="-128"/>
              <a:ea typeface="MS Gothic" charset="-128"/>
              <a:cs typeface="MS Gothic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506582" y="5868644"/>
            <a:ext cx="9144000" cy="8544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 smtClean="0">
                <a:latin typeface="MS Gothic" charset="-128"/>
                <a:ea typeface="MS Gothic" charset="-128"/>
                <a:cs typeface="MS Gothic" charset="-128"/>
              </a:rPr>
              <a:t>岩手　太郎（氏名）</a:t>
            </a:r>
            <a:endParaRPr lang="ja-JP" altLang="en-US" sz="4000" dirty="0">
              <a:latin typeface="MS Gothic" charset="-128"/>
              <a:ea typeface="MS Gothic" charset="-128"/>
              <a:cs typeface="MS Gothic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2636382" y="2539332"/>
            <a:ext cx="3288533" cy="24612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2800" dirty="0" smtClean="0">
                <a:latin typeface="MS Gothic" charset="-128"/>
                <a:ea typeface="MS Gothic" charset="-128"/>
                <a:cs typeface="MS Gothic" charset="-128"/>
              </a:rPr>
              <a:t>1.</a:t>
            </a:r>
            <a:r>
              <a:rPr lang="ja-JP" altLang="en-US" sz="2800" dirty="0" smtClean="0">
                <a:latin typeface="MS Gothic" charset="-128"/>
                <a:ea typeface="MS Gothic" charset="-128"/>
                <a:cs typeface="MS Gothic" charset="-128"/>
              </a:rPr>
              <a:t>役員、顧問職</a:t>
            </a:r>
            <a:endParaRPr lang="en-US" altLang="ja-JP" sz="2800" dirty="0" smtClean="0">
              <a:latin typeface="MS Gothic" charset="-128"/>
              <a:ea typeface="MS Gothic" charset="-128"/>
              <a:cs typeface="MS Gothic" charset="-128"/>
            </a:endParaRPr>
          </a:p>
          <a:p>
            <a:pPr algn="l"/>
            <a:r>
              <a:rPr lang="en-US" altLang="ja-JP" sz="2800" dirty="0" smtClean="0">
                <a:latin typeface="MS Gothic" charset="-128"/>
                <a:ea typeface="MS Gothic" charset="-128"/>
                <a:cs typeface="MS Gothic" charset="-128"/>
              </a:rPr>
              <a:t>2.</a:t>
            </a:r>
            <a:r>
              <a:rPr lang="ja-JP" altLang="en-US" sz="2800" dirty="0" smtClean="0">
                <a:latin typeface="MS Gothic" charset="-128"/>
                <a:ea typeface="MS Gothic" charset="-128"/>
                <a:cs typeface="MS Gothic" charset="-128"/>
              </a:rPr>
              <a:t>株の保有</a:t>
            </a:r>
            <a:endParaRPr lang="en-US" altLang="ja-JP" sz="2800" dirty="0" smtClean="0">
              <a:latin typeface="MS Gothic" charset="-128"/>
              <a:ea typeface="MS Gothic" charset="-128"/>
              <a:cs typeface="MS Gothic" charset="-128"/>
            </a:endParaRPr>
          </a:p>
          <a:p>
            <a:pPr algn="l"/>
            <a:r>
              <a:rPr lang="en-US" altLang="ja-JP" sz="2800" dirty="0" smtClean="0">
                <a:latin typeface="MS Gothic" charset="-128"/>
                <a:ea typeface="MS Gothic" charset="-128"/>
                <a:cs typeface="MS Gothic" charset="-128"/>
              </a:rPr>
              <a:t>3.</a:t>
            </a:r>
            <a:r>
              <a:rPr lang="ja-JP" altLang="en-US" sz="2800" dirty="0" smtClean="0">
                <a:latin typeface="MS Gothic" charset="-128"/>
                <a:ea typeface="MS Gothic" charset="-128"/>
                <a:cs typeface="MS Gothic" charset="-128"/>
              </a:rPr>
              <a:t>特許権使用料</a:t>
            </a:r>
            <a:endParaRPr lang="en-US" altLang="ja-JP" sz="2800" dirty="0" smtClean="0">
              <a:latin typeface="MS Gothic" charset="-128"/>
              <a:ea typeface="MS Gothic" charset="-128"/>
              <a:cs typeface="MS Gothic" charset="-128"/>
            </a:endParaRPr>
          </a:p>
          <a:p>
            <a:pPr algn="l"/>
            <a:r>
              <a:rPr lang="en-US" altLang="ja-JP" sz="2800" dirty="0" smtClean="0">
                <a:latin typeface="MS Gothic" charset="-128"/>
                <a:ea typeface="MS Gothic" charset="-128"/>
                <a:cs typeface="MS Gothic" charset="-128"/>
              </a:rPr>
              <a:t>4.</a:t>
            </a:r>
            <a:r>
              <a:rPr lang="ja-JP" altLang="en-US" sz="2800" dirty="0" smtClean="0">
                <a:latin typeface="MS Gothic" charset="-128"/>
                <a:ea typeface="MS Gothic" charset="-128"/>
                <a:cs typeface="MS Gothic" charset="-128"/>
              </a:rPr>
              <a:t>講演料</a:t>
            </a:r>
            <a:endParaRPr lang="en-US" altLang="ja-JP" sz="2800" dirty="0" smtClean="0">
              <a:latin typeface="MS Gothic" charset="-128"/>
              <a:ea typeface="MS Gothic" charset="-128"/>
              <a:cs typeface="MS Gothic" charset="-128"/>
            </a:endParaRPr>
          </a:p>
          <a:p>
            <a:pPr algn="l"/>
            <a:r>
              <a:rPr lang="en-US" altLang="ja-JP" sz="2800" dirty="0" smtClean="0">
                <a:latin typeface="MS Gothic" charset="-128"/>
                <a:ea typeface="MS Gothic" charset="-128"/>
                <a:cs typeface="MS Gothic" charset="-128"/>
              </a:rPr>
              <a:t>5.</a:t>
            </a:r>
            <a:r>
              <a:rPr lang="ja-JP" altLang="en-US" sz="2800" dirty="0" smtClean="0">
                <a:latin typeface="MS Gothic" charset="-128"/>
                <a:ea typeface="MS Gothic" charset="-128"/>
                <a:cs typeface="MS Gothic" charset="-128"/>
              </a:rPr>
              <a:t>原稿料</a:t>
            </a:r>
            <a:endParaRPr lang="en-US" altLang="ja-JP" sz="2800" dirty="0" smtClean="0">
              <a:latin typeface="MS Gothic" charset="-128"/>
              <a:ea typeface="MS Gothic" charset="-128"/>
              <a:cs typeface="MS Gothic" charset="-128"/>
            </a:endParaRPr>
          </a:p>
          <a:p>
            <a:pPr algn="l"/>
            <a:r>
              <a:rPr lang="en-US" altLang="ja-JP" sz="2800" dirty="0" smtClean="0">
                <a:latin typeface="MS Gothic" charset="-128"/>
                <a:ea typeface="MS Gothic" charset="-128"/>
                <a:cs typeface="MS Gothic" charset="-128"/>
              </a:rPr>
              <a:t>6.</a:t>
            </a:r>
            <a:r>
              <a:rPr lang="ja-JP" altLang="en-US" sz="2800" dirty="0" smtClean="0">
                <a:latin typeface="MS Gothic" charset="-128"/>
                <a:ea typeface="MS Gothic" charset="-128"/>
                <a:cs typeface="MS Gothic" charset="-128"/>
              </a:rPr>
              <a:t>研究費</a:t>
            </a:r>
            <a:endParaRPr lang="ja-JP" altLang="en-US" sz="2800" dirty="0">
              <a:latin typeface="MS Gothic" charset="-128"/>
              <a:ea typeface="MS Gothic" charset="-128"/>
              <a:cs typeface="MS Gothic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6467602" y="2539332"/>
            <a:ext cx="3288533" cy="24612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 smtClean="0">
                <a:latin typeface="MS Gothic" charset="-128"/>
                <a:ea typeface="MS Gothic" charset="-128"/>
                <a:cs typeface="MS Gothic" charset="-128"/>
              </a:rPr>
              <a:t>なし</a:t>
            </a:r>
            <a:endParaRPr lang="en-US" altLang="ja-JP" sz="2800" dirty="0" smtClean="0">
              <a:latin typeface="MS Gothic" charset="-128"/>
              <a:ea typeface="MS Gothic" charset="-128"/>
              <a:cs typeface="MS Gothic" charset="-128"/>
            </a:endParaRPr>
          </a:p>
          <a:p>
            <a:pPr algn="l"/>
            <a:r>
              <a:rPr lang="ja-JP" altLang="en-US" sz="2800" dirty="0" smtClean="0">
                <a:latin typeface="MS Gothic" charset="-128"/>
                <a:ea typeface="MS Gothic" charset="-128"/>
                <a:cs typeface="MS Gothic" charset="-128"/>
              </a:rPr>
              <a:t>なし</a:t>
            </a:r>
            <a:endParaRPr lang="en-US" altLang="ja-JP" sz="2800" dirty="0" smtClean="0">
              <a:latin typeface="MS Gothic" charset="-128"/>
              <a:ea typeface="MS Gothic" charset="-128"/>
              <a:cs typeface="MS Gothic" charset="-128"/>
            </a:endParaRPr>
          </a:p>
          <a:p>
            <a:pPr algn="l"/>
            <a:r>
              <a:rPr lang="ja-JP" altLang="en-US" sz="2800" dirty="0" smtClean="0">
                <a:latin typeface="MS Gothic" charset="-128"/>
                <a:ea typeface="MS Gothic" charset="-128"/>
                <a:cs typeface="MS Gothic" charset="-128"/>
              </a:rPr>
              <a:t>なし</a:t>
            </a:r>
            <a:endParaRPr lang="en-US" altLang="ja-JP" sz="2800" dirty="0" smtClean="0">
              <a:latin typeface="MS Gothic" charset="-128"/>
              <a:ea typeface="MS Gothic" charset="-128"/>
              <a:cs typeface="MS Gothic" charset="-128"/>
            </a:endParaRPr>
          </a:p>
          <a:p>
            <a:pPr algn="l"/>
            <a:r>
              <a:rPr lang="ja-JP" altLang="en-US" sz="2800" dirty="0" smtClean="0">
                <a:latin typeface="MS Gothic" charset="-128"/>
                <a:ea typeface="MS Gothic" charset="-128"/>
                <a:cs typeface="MS Gothic" charset="-128"/>
              </a:rPr>
              <a:t>あり（○○製薬）なし</a:t>
            </a:r>
            <a:endParaRPr lang="en-US" altLang="ja-JP" sz="2800" dirty="0" smtClean="0">
              <a:latin typeface="MS Gothic" charset="-128"/>
              <a:ea typeface="MS Gothic" charset="-128"/>
              <a:cs typeface="MS Gothic" charset="-128"/>
            </a:endParaRPr>
          </a:p>
          <a:p>
            <a:pPr algn="l"/>
            <a:r>
              <a:rPr lang="ja-JP" altLang="en-US" sz="2800" dirty="0" smtClean="0">
                <a:latin typeface="MS Gothic" charset="-128"/>
                <a:ea typeface="MS Gothic" charset="-128"/>
                <a:cs typeface="MS Gothic" charset="-128"/>
              </a:rPr>
              <a:t>あり（○○製薬）</a:t>
            </a:r>
            <a:endParaRPr lang="ja-JP" altLang="en-US" sz="2800" dirty="0">
              <a:latin typeface="MS Gothic" charset="-128"/>
              <a:ea typeface="MS Gothic" charset="-128"/>
              <a:cs typeface="MS Gothic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1352915" y="5153335"/>
            <a:ext cx="9144000" cy="8544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 smtClean="0">
                <a:latin typeface="MS Gothic" charset="-128"/>
                <a:ea typeface="MS Gothic" charset="-128"/>
                <a:cs typeface="MS Gothic" charset="-128"/>
              </a:rPr>
              <a:t>日本脳神経</a:t>
            </a:r>
            <a:r>
              <a:rPr lang="en-US" altLang="ja-JP" sz="4000" dirty="0" smtClean="0">
                <a:latin typeface="MS Gothic" charset="-128"/>
                <a:ea typeface="MS Gothic" charset="-128"/>
                <a:cs typeface="MS Gothic" charset="-128"/>
              </a:rPr>
              <a:t>CI</a:t>
            </a:r>
            <a:r>
              <a:rPr lang="ja-JP" altLang="en-US" sz="4000" dirty="0" smtClean="0">
                <a:latin typeface="MS Gothic" charset="-128"/>
                <a:ea typeface="MS Gothic" charset="-128"/>
                <a:cs typeface="MS Gothic" charset="-128"/>
              </a:rPr>
              <a:t>医科大学（施設名）</a:t>
            </a:r>
            <a:endParaRPr lang="ja-JP" altLang="en-US" sz="4000" dirty="0">
              <a:latin typeface="MS Gothic" charset="-128"/>
              <a:ea typeface="MS Gothic" charset="-128"/>
              <a:cs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369651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111</Words>
  <Application>Microsoft Macintosh PowerPoint</Application>
  <PresentationFormat>ワイド画面</PresentationFormat>
  <Paragraphs>19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MS Gothic</vt:lpstr>
      <vt:lpstr>Yu Gothic</vt:lpstr>
      <vt:lpstr>Yu Gothic Light</vt:lpstr>
      <vt:lpstr>Arial</vt:lpstr>
      <vt:lpstr>ホワイト</vt:lpstr>
      <vt:lpstr>（演題名）</vt:lpstr>
      <vt:lpstr>筆頭演者のCOI開示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（演題名）</dc:title>
  <dc:creator>及川 智幸</dc:creator>
  <cp:lastModifiedBy>及川 智幸</cp:lastModifiedBy>
  <cp:revision>3</cp:revision>
  <dcterms:created xsi:type="dcterms:W3CDTF">2020-09-30T01:13:33Z</dcterms:created>
  <dcterms:modified xsi:type="dcterms:W3CDTF">2020-09-30T01:29:41Z</dcterms:modified>
</cp:coreProperties>
</file>